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f4fbc9e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f4fbc9e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e999a2b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e999a2b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e999a2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e999a2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e999a2b4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e999a2b4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e999a2b4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e999a2b4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e999a2b4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e999a2b4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e999a2b4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e999a2b4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e999a2b4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e999a2b4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e999a2b4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e999a2b4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64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64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